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l.wikipedia.org/wiki/Opalizacja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ynews.pl/profil/przez-%C5%9Awiat-na-fazie" TargetMode="External"/><Relationship Id="rId3" Type="http://schemas.openxmlformats.org/officeDocument/2006/relationships/hyperlink" Target="https://apynews.pl/bezplanu-patronite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b5dbaed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b5dbaed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9ad37eff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9ad37eff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b3c3eaac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b3c3eaac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2"/>
              </a:rPr>
              <a:t>https://pl.wikipedia.org/wiki/Opalizacja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9ad37eff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9ad37eff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9ad37eff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9ad37eff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9ad37eff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9ad37eff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b3b54e4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b3b54e4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b4e14ea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b4e14ea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b26c3ce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b26c3ce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b3c3eaac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b3c3eaac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6323586a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6323586a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db3c3eaac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db3c3eaac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2"/>
              </a:rPr>
              <a:t>https://apynews.pl/profil/przez-%C5%9Awiat-na-fazie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u="sng">
                <a:solidFill>
                  <a:schemeClr val="hlink"/>
                </a:solidFill>
                <a:hlinkClick r:id="rId3"/>
              </a:rPr>
              <a:t>https://apynews.pl/bezplanu-patronite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b4e14ea9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b4e14ea9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b3c3eaac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b3c3eaac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b4e14ea9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b4e14ea9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b4e14ea9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b4e14ea9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6323586a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6323586a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9ad37eff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9ad37eff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b5dbaed8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b5dbaed8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9ad37effb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9ad37effb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9ad37eff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9ad37eff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d9ad37eff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d9ad37eff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6323586a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6323586a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Relationship Id="rId4" Type="http://schemas.openxmlformats.org/officeDocument/2006/relationships/image" Target="../media/image27.jp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16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5.jpg"/><Relationship Id="rId5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Plecak specjalistyczny z elementami nanotechnologii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Michał Powałowski, Piotr Rokicki, Rafał Liszewski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Jak działa i co nam daje zjawisko Peltiera?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922" y="1127683"/>
            <a:ext cx="3667376" cy="346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75" y="1289087"/>
            <a:ext cx="4954724" cy="314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Termometr ciekłokrystaliczny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6645525" y="1152475"/>
            <a:ext cx="218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6563"/>
              <a:t>Parametry:</a:t>
            </a:r>
            <a:endParaRPr sz="656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6563"/>
              <a:t> (-30 do  60)[</a:t>
            </a:r>
            <a:r>
              <a:rPr lang="pl" sz="6563">
                <a:solidFill>
                  <a:srgbClr val="202124"/>
                </a:solidFill>
                <a:highlight>
                  <a:srgbClr val="FFFFFF"/>
                </a:highlight>
              </a:rPr>
              <a:t>° </a:t>
            </a:r>
            <a:r>
              <a:rPr lang="pl" sz="6563"/>
              <a:t>C],</a:t>
            </a:r>
            <a:endParaRPr sz="656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6563"/>
              <a:t>19 x 44 x 1[mm]</a:t>
            </a:r>
            <a:endParaRPr sz="656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6563"/>
              <a:t>~5[g]</a:t>
            </a:r>
            <a:endParaRPr sz="656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6563"/>
              <a:t>Dla lepszej czułości na temperaturę otoczenia, naklejono termometr na plaster miedzi która została pokryta warstwą grafenu dla lepszej przewodności cieplnej.</a:t>
            </a:r>
            <a:endParaRPr sz="656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6645554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Jak to działa? Zjawisko opalizacji.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598" y="1152475"/>
            <a:ext cx="4370399" cy="3953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Element zbierający deszczówkę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6828300" y="1120300"/>
            <a:ext cx="243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/>
              <a:t>Parametry: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600"/>
              <a:t>CORDURA 1100dtex,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600"/>
              <a:t>rozmiar: 25x28x42cm,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600"/>
              <a:t>uniwersalny gwint,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 sz="1600"/>
              <a:t>waga: 750g.</a:t>
            </a:r>
            <a:endParaRPr sz="1600"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0300"/>
            <a:ext cx="6524108" cy="40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Powerbank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6848025" y="1152475"/>
            <a:ext cx="2083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/>
              <a:t>Parametry: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600"/>
              <a:t>141,8 x 71 x 14 [mm]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600"/>
              <a:t>200[g]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600"/>
              <a:t>10 000[mAh]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6848024" cy="42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Filtr Sawyer mini: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6741250" y="1152475"/>
            <a:ext cx="209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/>
              <a:t>Parametry: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600"/>
              <a:t>usuwa 99,99% zanieczyszczeń,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600"/>
              <a:t>waga: 38g,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600"/>
              <a:t>rozmiar: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600"/>
              <a:t>r =1,4cm h = 6cm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600"/>
              <a:t>uniwersalny gwint.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6741250" cy="41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413" y="23813"/>
            <a:ext cx="4829175" cy="509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autorski moduł GPS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270100" y="1152475"/>
            <a:ext cx="8562300" cy="37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											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											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Rysunek pokazujący jak mógłby wyglądać układ GPS.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88" y="1118150"/>
            <a:ext cx="5268375" cy="315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>
            <a:off x="5565900" y="1155675"/>
            <a:ext cx="3212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l"/>
              <a:t>Minimalizacja zagrożenia w trakcie załamania pogodowego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l"/>
              <a:t> Rejestrowanie drogi wędrówki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l"/>
              <a:t>W przypadku zaginięcia, umożliwia lokalnym służbom poszukiwania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pl"/>
              <a:t>Aplikacja umożliwiająca wezwanie pomocy w trakcie wypadku lub załamania pogody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Kosztorys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5700"/>
            <a:ext cx="4939175" cy="38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875" y="1210925"/>
            <a:ext cx="3893124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0063" y="3061463"/>
            <a:ext cx="371475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Koszty marketingu</a:t>
            </a:r>
            <a:endParaRPr/>
          </a:p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4" y="1152475"/>
            <a:ext cx="7118350" cy="32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Wstęp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Przykładowi twórcy do których można by było wysłać produkt w celach marketingowych</a:t>
            </a:r>
            <a:endParaRPr/>
          </a:p>
        </p:txBody>
      </p:sp>
      <p:sp>
        <p:nvSpPr>
          <p:cNvPr id="190" name="Google Shape;19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3288"/>
            <a:ext cx="2266950" cy="2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8650" y="1844975"/>
            <a:ext cx="3075400" cy="30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4053" y="1152475"/>
            <a:ext cx="3489950" cy="2054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Potrzebny budżet (35 sztuk plecaka funkcjonalnego, 55 sztuk plecaka bez elementów funkcjonalnych) + aplikacja mobilna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605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600"/>
              <a:t>(Plecak wersja wyposażona w elementy funkcjonalne)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l" sz="1600"/>
              <a:t>Szacunkowy budżet wprowadzenia produktu na rynek przy założeniu że wyprodukujemy najpierw 30+5 sztuk wynosi ~68700 + 30 000 + 11600 =110 300 zł.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/>
              <a:t>Zakładając sprzedaż wszystkich 30 sztuk uzyskujemy ~171 300 zł.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/>
              <a:t>Zysk wynosi: 61 000 zł.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b="1" lang="pl" sz="1600"/>
              <a:t>(Plecak wersja podstawowa)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l" sz="1600"/>
              <a:t>Szacunkowy budżet wprowadzenia produktu na rynek przy założeniu że wyprodukujemy najpierw 50+5 sztuk wynosi</a:t>
            </a:r>
            <a:r>
              <a:rPr lang="pl" sz="1600"/>
              <a:t> ~ 19 250 + 600 =19 850 zł.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/>
              <a:t>Zakładając sprzedaż wszystkich 50 sztuk uzyskujemy</a:t>
            </a:r>
            <a:r>
              <a:rPr lang="pl" sz="1600"/>
              <a:t> 75 000 zł.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/>
              <a:t>Zysk wynosi: 55 150 zł.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Potencjalni odbiorcy plecaka </a:t>
            </a:r>
            <a:endParaRPr/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311700" y="1152475"/>
            <a:ext cx="462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-Podróżnicy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-S</a:t>
            </a:r>
            <a:r>
              <a:rPr lang="pl"/>
              <a:t>urwiwaliści, </a:t>
            </a:r>
            <a:r>
              <a:rPr lang="pl"/>
              <a:t>potocznie prepersi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-Alpiniści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/>
              <a:t>-Osoby niebędące podróżnikami, lecz pragnące posiadać dobrej jakości sprzęt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953" y="1152475"/>
            <a:ext cx="3988625" cy="357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Podsumowanie</a:t>
            </a:r>
            <a:endParaRPr/>
          </a:p>
        </p:txBody>
      </p:sp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/>
              <a:t>									   							8 000 zł</a:t>
            </a:r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1152475"/>
            <a:ext cx="4427426" cy="34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017725"/>
            <a:ext cx="457200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Bibliografia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/>
              <a:t>https://armyworld.pl/product-pol-16753-Wojskowy-Plecak-Long-Convoluted-Back-MTP-IRR-120l-Oryginal-Demobil.html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/>
              <a:t>https://www.meridian.pl/plecak-turystyczny-100l-wz-110-czarno-czerwony,id2.html?gclid=Cj0KCQjw7pKFBhDUARIsAFUoMDazwinAut1Pm_UT_Lj2RdedltsqDbe8h06l9gWcVitYsHD7RSkbnuYaAuDSEALw_wcB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/>
              <a:t>https://skladnicaharcerska.pl/pl/p/Plecak-Mountain-100l/1296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https://www.explainthatstuff.com/thermochromic-materials.html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https://pl.wikipedia.org/wiki/Opalizacja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https://www.amazon.com/DIYmall-AeroQuad-Antenna-Arduino-Aircraft/dp/B01H5FNA4K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https://www.facebook.com/Planeta-Abstrakcja-1304063389623716/photos/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https://apynews.pl/profil/przez-%C5%9Awiat-na-fazie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https://apynews.pl/bezplanu-patronite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1"/>
                </a:solidFill>
              </a:rPr>
              <a:t>https://www.spartoo.pl/Gucci-528129-DRW4T-x18507728.php?track_id=adwo_fglmxt&amp;sx=F&amp;utm_source=Froogle-Mixte&amp;utm_medium=comparateurs&amp;utm_content=18507728&amp;utm_campaign=adwo_fglmxt&amp;size_id=232&amp;ggnetwork=g&amp;ggcreative=248092555851&amp;ggkeyword=&amp;ggmatchtype=&amp;ggsource=s&amp;mkwid=_dc&amp;plid=&amp;ggcamp=1049271355&amp;ggproduct_partition_id=59583350408&amp;gclid=Cj0KCQjw7pKFBhDUARIsAFUoMDbc3OWyldJinDo64s_6Yoxh8u-wWVP-Y2btmKSo4aj5HrrDpGLvztoaAruOEALw_wcB#rs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l" sz="1100">
                <a:solidFill>
                  <a:schemeClr val="dk1"/>
                </a:solidFill>
              </a:rPr>
              <a:t>http://www.peltier.pl/budowa.html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l" sz="1100">
                <a:solidFill>
                  <a:schemeClr val="dk1"/>
                </a:solidFill>
              </a:rPr>
              <a:t>https://www.amazon.pl/Products-SP128-filtrowania-pojedynczy-niebieski/dp/B00FA2RLX2/ref=asc_df_B00FA2RLX2/?tag=plshogostdde-21&amp;linkCode=df0&amp;hvadid=504214296843&amp;hvpos=&amp;hvnetw=g&amp;hvrand=247006291562407368&amp;hvpone=&amp;hvptwo=&amp;hvqmt=&amp;hvdev=c&amp;hvdvcmdl=&amp;hvlocint=&amp;hvlocphy=9067393&amp;hvtargid=</a:t>
            </a:r>
            <a:r>
              <a:rPr lang="pl" sz="1100"/>
              <a:t>pla-308859112483&amp;th=1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l" sz="1100">
                <a:solidFill>
                  <a:schemeClr val="dk1"/>
                </a:solidFill>
              </a:rPr>
              <a:t>https://www.youtube.com/watch?v=dIDoYq1SrKo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Plecaki dostępne na rynku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24788"/>
            <a:ext cx="2573000" cy="395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3000" y="1144120"/>
            <a:ext cx="4621238" cy="307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9552" y="1118838"/>
            <a:ext cx="3004449" cy="40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37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Nasz plecak - budowa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04624"/>
            <a:ext cx="8520599" cy="433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5472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3575"/>
            <a:ext cx="9143999" cy="465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3584"/>
            <a:ext cx="9143999" cy="4656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Panele Fotowoltaiczne COOCHEER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6530425" y="1152475"/>
            <a:ext cx="230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6500"/>
              <a:t>Parametry:</a:t>
            </a:r>
            <a:endParaRPr sz="6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6500"/>
              <a:t>260 x 580 x 20 [mm],</a:t>
            </a:r>
            <a:endParaRPr sz="6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6500"/>
              <a:t>Waga~800[g],</a:t>
            </a:r>
            <a:endParaRPr sz="6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6500"/>
              <a:t>Moc=15W,</a:t>
            </a:r>
            <a:endParaRPr sz="6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6500"/>
              <a:t>Wodoodporność,</a:t>
            </a:r>
            <a:endParaRPr sz="6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6500"/>
              <a:t>Krzem monokrystaliczny,</a:t>
            </a:r>
            <a:endParaRPr sz="6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6500"/>
              <a:t>Efektywność ~20%</a:t>
            </a:r>
            <a:endParaRPr sz="6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5125" y="1017725"/>
            <a:ext cx="6645547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Ogniwa Peltiera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6512975" y="1152475"/>
            <a:ext cx="271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/>
              <a:t>Parametry: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600"/>
              <a:t>rozmiar 50x50x3.6 mm,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600"/>
              <a:t>waga: 200g,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600"/>
              <a:t>max. zmiana temp: 71K,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600"/>
              <a:t>max. prąd: 15A,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600"/>
              <a:t>max. napięcie: 15.5V,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600"/>
              <a:t>max. moc: 110W,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l" sz="1600"/>
              <a:t>żywotność: 200tys. godzin.</a:t>
            </a:r>
            <a:endParaRPr sz="1600"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6428478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